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788B95-6482-4AE4-B7DA-C5E1F6478400}" type="datetimeFigureOut">
              <a:rPr lang="en-US" smtClean="0"/>
              <a:t>1/28/2018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AA8FF6-2966-429F-B1FC-6C99B2B9492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1000" y="4960203"/>
            <a:ext cx="64375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Take 10 ml of vinegar and dilute to 250 ml.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52400" y="1248904"/>
            <a:ext cx="8534400" cy="195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Application of Neutralization Titration (Acid – Base Titration): Determination of Acetic Acid in Vinegar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894283" y="990600"/>
          <a:ext cx="7487717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CS ChemDraw Drawing" r:id="rId3" imgW="4943424" imgH="3571943" progId="ChemDraw.Document.6.0">
                  <p:embed/>
                </p:oleObj>
              </mc:Choice>
              <mc:Fallback>
                <p:oleObj name="CS ChemDraw Drawing" r:id="rId3" imgW="4943424" imgH="3571943" progId="ChemDraw.Document.6.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4283" y="990600"/>
                        <a:ext cx="7487717" cy="54102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F6FC6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DBF5F9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2400" y="718066"/>
            <a:ext cx="8610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99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Calculation (N) of acetic acid in 250 ml vinegar</a:t>
            </a:r>
          </a:p>
          <a:p>
            <a:pPr marL="0" marR="0" lvl="0" indent="4699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(N × V)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NaOH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(N × V)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A.A.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(0.1 ×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en-US" sz="24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average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NaOH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(N × 10)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A.A.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 =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eq./L (Normal) (Acetic acid in 250 ml vinegar)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Calculation (N) of acetic acid in 10 ml vinegar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(N × V)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Before dil.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(N × V)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After dil.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(N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× 10)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Before dil.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× 250)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After dil.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 =    </a:t>
            </a:r>
            <a:r>
              <a:rPr lang="en-US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lang="en-US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./L (Normal) (Acetic acid in 10 ml vinegar)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0175" y="666750"/>
            <a:ext cx="3037568" cy="70485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5575" y="1676400"/>
            <a:ext cx="2994025" cy="781050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6774" y="3429000"/>
            <a:ext cx="3842426" cy="752475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4343400"/>
            <a:ext cx="3641272" cy="6858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6187" y="5381625"/>
            <a:ext cx="3272613" cy="790575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857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371600" y="2743200"/>
            <a:ext cx="67136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Wt.= B	g   (Acetic acid in 10 ml vinegar)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2743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3476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4343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2722" y="1524000"/>
            <a:ext cx="42351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</TotalTime>
  <Words>65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Flow</vt:lpstr>
      <vt:lpstr>CS ChemDraw Drawing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hunar</dc:creator>
  <cp:lastModifiedBy>Wrea</cp:lastModifiedBy>
  <cp:revision>6</cp:revision>
  <dcterms:created xsi:type="dcterms:W3CDTF">2012-02-14T18:03:03Z</dcterms:created>
  <dcterms:modified xsi:type="dcterms:W3CDTF">2018-01-28T18:56:50Z</dcterms:modified>
</cp:coreProperties>
</file>